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Nothing You Could Do"/>
      <p:regular r:id="rId14"/>
    </p:embeddedFont>
    <p:embeddedFont>
      <p:font typeface="Happy Monkey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HappyMonkey-regular.fntdata"/><Relationship Id="rId14" Type="http://schemas.openxmlformats.org/officeDocument/2006/relationships/font" Target="fonts/NothingYouCouldD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a12360dc11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a12360dc1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91385ad8d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91385ad8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a12360dc11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a12360dc11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a12360dc1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a12360dc1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a12360dc11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a12360dc11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a12360dc11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a12360dc11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ed29186d1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ed29186d1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924" y="402725"/>
            <a:ext cx="6124150" cy="3271850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55" name="Google Shape;55;p13"/>
          <p:cNvSpPr txBox="1"/>
          <p:nvPr/>
        </p:nvSpPr>
        <p:spPr>
          <a:xfrm>
            <a:off x="3162050" y="3868925"/>
            <a:ext cx="4192500" cy="9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October</a:t>
            </a:r>
            <a:endParaRPr sz="4400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3500" y="152400"/>
            <a:ext cx="707701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250" y="361255"/>
            <a:ext cx="1943501" cy="1665858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621" y="1322550"/>
            <a:ext cx="2242151" cy="1399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9275" y="1367150"/>
            <a:ext cx="2320050" cy="1310100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11975" y="2336475"/>
            <a:ext cx="2320049" cy="1491626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" name="Google Shape;69;p15"/>
          <p:cNvSpPr txBox="1"/>
          <p:nvPr/>
        </p:nvSpPr>
        <p:spPr>
          <a:xfrm>
            <a:off x="296750" y="2833900"/>
            <a:ext cx="29016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lt1"/>
                </a:solidFill>
              </a:rPr>
              <a:t>Rayden Acevedo-Rosado</a:t>
            </a:r>
            <a:endParaRPr sz="5100">
              <a:solidFill>
                <a:schemeClr val="lt1"/>
              </a:solidFill>
              <a:latin typeface="Nothing You Could Do"/>
              <a:ea typeface="Nothing You Could Do"/>
              <a:cs typeface="Nothing You Could Do"/>
              <a:sym typeface="Nothing You Could D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5992050" y="2803600"/>
            <a:ext cx="27714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highlight>
                  <a:schemeClr val="dk1"/>
                </a:highlight>
              </a:rPr>
              <a:t>Jacob Gonzalez</a:t>
            </a:r>
            <a:endParaRPr sz="2900">
              <a:solidFill>
                <a:schemeClr val="lt1"/>
              </a:solidFill>
              <a:highlight>
                <a:schemeClr val="dk1"/>
              </a:highlight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3411975" y="3903350"/>
            <a:ext cx="31170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</a:rPr>
              <a:t>Sammy Fabello</a:t>
            </a:r>
            <a:endParaRPr sz="3100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621" y="1434625"/>
            <a:ext cx="2242151" cy="1399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1575" y="1479225"/>
            <a:ext cx="2320050" cy="1310100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1975" y="2336475"/>
            <a:ext cx="2320049" cy="1491626"/>
          </a:xfrm>
          <a:prstGeom prst="rect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" name="Google Shape;79;p16"/>
          <p:cNvSpPr txBox="1"/>
          <p:nvPr/>
        </p:nvSpPr>
        <p:spPr>
          <a:xfrm>
            <a:off x="800350" y="2904850"/>
            <a:ext cx="27714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</a:rPr>
              <a:t>Rayan Nadiff</a:t>
            </a:r>
            <a:endParaRPr sz="4300">
              <a:solidFill>
                <a:schemeClr val="lt1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6501575" y="2891800"/>
            <a:ext cx="28848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Skylah Santiago</a:t>
            </a:r>
            <a:endParaRPr sz="3100">
              <a:solidFill>
                <a:schemeClr val="lt1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3510175" y="3912100"/>
            <a:ext cx="27714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highlight>
                  <a:schemeClr val="dk1"/>
                </a:highlight>
              </a:rPr>
              <a:t>Mia Rosario Ortiz</a:t>
            </a:r>
            <a:endParaRPr sz="35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71738" y="375900"/>
            <a:ext cx="2000524" cy="157632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665425" y="2890275"/>
            <a:ext cx="29706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Lucas Gonzalez</a:t>
            </a:r>
            <a:endParaRPr sz="3300">
              <a:solidFill>
                <a:schemeClr val="lt1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6543700" y="2833900"/>
            <a:ext cx="30522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Delilah Milano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3673600" y="4028600"/>
            <a:ext cx="32916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Anna Oppong</a:t>
            </a:r>
            <a:endParaRPr sz="3900">
              <a:solidFill>
                <a:schemeClr val="lt1"/>
              </a:solidFill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9763" y="255158"/>
            <a:ext cx="2124475" cy="164375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975" y="1246703"/>
            <a:ext cx="2124475" cy="1699584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5600" y="1108693"/>
            <a:ext cx="2124474" cy="172519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60361" y="2384824"/>
            <a:ext cx="2223273" cy="16437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/>
        </p:nvSpPr>
        <p:spPr>
          <a:xfrm>
            <a:off x="1098388" y="3088800"/>
            <a:ext cx="27714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Maria Malave</a:t>
            </a:r>
            <a:endParaRPr sz="4600">
              <a:solidFill>
                <a:schemeClr val="lt1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6291475" y="3088800"/>
            <a:ext cx="31086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Adryan Gomez</a:t>
            </a:r>
            <a:endParaRPr sz="35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3721975" y="4101750"/>
            <a:ext cx="32424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Elham Azimi</a:t>
            </a:r>
            <a:endParaRPr sz="4200">
              <a:solidFill>
                <a:schemeClr val="lt1"/>
              </a:solidFill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2063" y="324602"/>
            <a:ext cx="1893926" cy="160477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625" y="1484016"/>
            <a:ext cx="2197985" cy="1604774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1475" y="1484025"/>
            <a:ext cx="2057015" cy="16047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0061" y="2484355"/>
            <a:ext cx="2197976" cy="161739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/>
        </p:nvSpPr>
        <p:spPr>
          <a:xfrm>
            <a:off x="1127775" y="3088800"/>
            <a:ext cx="27714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5572875" y="3255125"/>
            <a:ext cx="39213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</a:rPr>
              <a:t>Isabella Seely</a:t>
            </a:r>
            <a:endParaRPr sz="7200">
              <a:solidFill>
                <a:schemeClr val="lt1"/>
              </a:solidFill>
            </a:endParaRPr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2650" y="925337"/>
            <a:ext cx="2661638" cy="2214801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1713" y="913100"/>
            <a:ext cx="2661625" cy="223926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3" name="Google Shape;113;p19"/>
          <p:cNvSpPr txBox="1"/>
          <p:nvPr/>
        </p:nvSpPr>
        <p:spPr>
          <a:xfrm>
            <a:off x="1422900" y="3218775"/>
            <a:ext cx="3494700" cy="9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</a:rPr>
              <a:t>Norielys Guerra</a:t>
            </a:r>
            <a:endParaRPr sz="5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8484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